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8" r:id="rId4"/>
    <p:sldId id="262" r:id="rId5"/>
    <p:sldId id="27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632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02/02/2022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6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287953">
            <a:off x="-679120" y="239925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7" y="433938"/>
            <a:ext cx="857370" cy="733528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1900013" y="1516757"/>
            <a:ext cx="5463646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Concours de copie</a:t>
            </a:r>
          </a:p>
        </p:txBody>
      </p:sp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1690330" y="1505332"/>
            <a:ext cx="5463646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Copix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12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810CD30-9861-401B-BEB1-72AFAFED73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4715" y="1575241"/>
            <a:ext cx="2530857" cy="364262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D7046D0-4F1B-4B29-A5EB-B2E699A70DD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7" y="433938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Les petits reporters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1965894" y="1127770"/>
            <a:ext cx="5463646" cy="1030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ou 2 phrases au futur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E6EA09D-BDA0-483F-8FD6-3537F8C68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8788" y="2158437"/>
            <a:ext cx="2187706" cy="322189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E8072B3-493A-4CBF-85F0-C8E31D496E6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7" y="433938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Je décris les émotions d’un morceau de musique classique: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634423"/>
            <a:ext cx="8534198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J’écris une phrase par morceau de musique classique.</a:t>
            </a:r>
          </a:p>
          <a:p>
            <a:pPr marL="457200" marR="0" lvl="0" indent="-45720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28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J’utilise les mots de la fiche Autour </a:t>
            </a:r>
            <a:r>
              <a:rPr lang="fr-FR" sz="280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 mot.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ACDD84E-9CE0-4748-8FE4-391A5CBFF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7262" y="3149488"/>
            <a:ext cx="2657475" cy="32385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E7CEF01-623F-49F3-BF08-C3579B7930F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7" y="433938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90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101</Words>
  <Application>Microsoft Office PowerPoint</Application>
  <PresentationFormat>Grand écran</PresentationFormat>
  <Paragraphs>27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Présentation PowerPoint</vt:lpstr>
      <vt:lpstr>Les petits reporters</vt:lpstr>
      <vt:lpstr>Je décris les émotions d’un morceau de musique classique: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40</cp:revision>
  <dcterms:created xsi:type="dcterms:W3CDTF">2021-07-17T07:25:24Z</dcterms:created>
  <dcterms:modified xsi:type="dcterms:W3CDTF">2022-02-02T07:28:56Z</dcterms:modified>
</cp:coreProperties>
</file>